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86" r:id="rId3"/>
    <p:sldId id="1678" r:id="rId4"/>
    <p:sldId id="1679" r:id="rId5"/>
    <p:sldId id="1698" r:id="rId6"/>
    <p:sldId id="1699" r:id="rId7"/>
    <p:sldId id="1692" r:id="rId8"/>
    <p:sldId id="1697" r:id="rId9"/>
    <p:sldId id="1700" r:id="rId10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1F717F-95D9-44B5-A6F2-A6B5503272BC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1242C-5F45-440B-94C1-09901A7FCF33}">
      <dgm:prSet custT="1"/>
      <dgm:spPr/>
      <dgm:t>
        <a:bodyPr/>
        <a:lstStyle/>
        <a:p>
          <a:r>
            <a:rPr lang="en-GB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Amnesie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888CD-69BC-4805-B104-A65AA8A858E3}" type="parTrans" cxnId="{10456619-5769-4FC3-BE3A-6F6FA971897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0322B5CE-D802-4402-B95B-178DF57DEDC4}" type="sibTrans" cxnId="{10456619-5769-4FC3-BE3A-6F6FA971897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2C204F02-B82D-4CE5-8942-98AE68988BAF}">
      <dgm:prSet custT="1"/>
      <dgm:spPr/>
      <dgm:t>
        <a:bodyPr/>
        <a:lstStyle/>
        <a:p>
          <a:r>
            <a:rPr lang="en-GB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Aphasie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4B462-A7C1-482B-8476-9425C73C29AE}" type="parTrans" cxnId="{D4E1C897-9D45-4812-8C8E-51A038B39C6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F3146069-046B-4D9B-82D7-EAF8BEA9C420}" type="sibTrans" cxnId="{D4E1C897-9D45-4812-8C8E-51A038B39C66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877E840A-4635-447A-9AD7-E94B1FB2F93C}">
      <dgm:prSet custT="1"/>
      <dgm:spPr/>
      <dgm:t>
        <a:bodyPr/>
        <a:lstStyle/>
        <a:p>
          <a:r>
            <a:rPr lang="en-GB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Orientierungs-störung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ED67A8-B39A-4223-A5B0-85FE3FAB31D4}" type="parTrans" cxnId="{892FBDB5-8BF3-4934-9408-A91436AB7DA2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B83726C9-1578-4C0C-A6C7-E3E7DF0AA494}" type="sibTrans" cxnId="{892FBDB5-8BF3-4934-9408-A91436AB7DA2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B389380-9C39-4DAA-805E-9B9624440E1B}">
      <dgm:prSet custT="1"/>
      <dgm:spPr/>
      <dgm:t>
        <a:bodyPr/>
        <a:lstStyle/>
        <a:p>
          <a:r>
            <a:rPr lang="en-GB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Störungen</a:t>
          </a:r>
          <a:r>
            <a: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der </a:t>
          </a:r>
          <a:r>
            <a:rPr lang="en-GB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Abstraktionsfähigkeit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26B49-16B8-472D-80CC-60A1AD2C4D33}" type="parTrans" cxnId="{6C9BA9C8-C9F0-460D-BE7D-D1C0E11D51B1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927982AE-B696-41D2-B457-AC9C5153653E}" type="sibTrans" cxnId="{6C9BA9C8-C9F0-460D-BE7D-D1C0E11D51B1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13EBA8E2-17DE-4247-A890-FE501800BF4C}">
      <dgm:prSet custT="1"/>
      <dgm:spPr/>
      <dgm:t>
        <a:bodyPr/>
        <a:lstStyle/>
        <a:p>
          <a:r>
            <a:rPr lang="en-GB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Agnosie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2A80CB-1EF2-4F3F-AE7D-05D0ABB023C0}" type="parTrans" cxnId="{56837601-7B7D-4C05-A462-1DBE4E5C09AA}">
      <dgm:prSet/>
      <dgm:spPr/>
      <dgm:t>
        <a:bodyPr/>
        <a:lstStyle/>
        <a:p>
          <a:endParaRPr lang="de-CH" b="1"/>
        </a:p>
      </dgm:t>
    </dgm:pt>
    <dgm:pt modelId="{B0B46DD7-664E-4CE2-984B-F99F8EF496A3}" type="sibTrans" cxnId="{56837601-7B7D-4C05-A462-1DBE4E5C09AA}">
      <dgm:prSet/>
      <dgm:spPr/>
      <dgm:t>
        <a:bodyPr/>
        <a:lstStyle/>
        <a:p>
          <a:endParaRPr lang="de-CH" b="1"/>
        </a:p>
      </dgm:t>
    </dgm:pt>
    <dgm:pt modelId="{85B66552-0D7F-4AE9-9FCF-19225E53EDCE}">
      <dgm:prSet custT="1"/>
      <dgm:spPr/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Apraxie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6A5F5-0F0D-4160-A961-32C6EBE11031}" type="parTrans" cxnId="{A6234B9D-D28B-46E0-A357-1F8A80D3FE39}">
      <dgm:prSet/>
      <dgm:spPr/>
      <dgm:t>
        <a:bodyPr/>
        <a:lstStyle/>
        <a:p>
          <a:endParaRPr lang="de-CH" b="1"/>
        </a:p>
      </dgm:t>
    </dgm:pt>
    <dgm:pt modelId="{A6B55591-2645-4407-9825-2E00690CFAD2}" type="sibTrans" cxnId="{A6234B9D-D28B-46E0-A357-1F8A80D3FE39}">
      <dgm:prSet/>
      <dgm:spPr/>
      <dgm:t>
        <a:bodyPr/>
        <a:lstStyle/>
        <a:p>
          <a:endParaRPr lang="de-CH" b="1"/>
        </a:p>
      </dgm:t>
    </dgm:pt>
    <dgm:pt modelId="{59BB254B-3648-4115-ABC7-9374C4919D8F}">
      <dgm:prSet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Assessment-</a:t>
          </a:r>
          <a:r>
            <a:rPr lang="en-US" sz="2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störung</a:t>
          </a:r>
          <a:endParaRPr lang="en-US" sz="2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C77451-99AB-41CD-AFF1-C86C6F5792A3}" type="parTrans" cxnId="{B1C24DC6-BD2A-47EC-B955-17CFF941FDD8}">
      <dgm:prSet/>
      <dgm:spPr/>
      <dgm:t>
        <a:bodyPr/>
        <a:lstStyle/>
        <a:p>
          <a:endParaRPr lang="de-CH" b="1"/>
        </a:p>
      </dgm:t>
    </dgm:pt>
    <dgm:pt modelId="{8ADE86C9-B389-47B0-96FD-29C542AA4575}" type="sibTrans" cxnId="{B1C24DC6-BD2A-47EC-B955-17CFF941FDD8}">
      <dgm:prSet/>
      <dgm:spPr/>
      <dgm:t>
        <a:bodyPr/>
        <a:lstStyle/>
        <a:p>
          <a:endParaRPr lang="de-CH" b="1"/>
        </a:p>
      </dgm:t>
    </dgm:pt>
    <dgm:pt modelId="{FD59101D-2CA5-44C5-A1C3-B2BF49201408}" type="pres">
      <dgm:prSet presAssocID="{D51F717F-95D9-44B5-A6F2-A6B5503272BC}" presName="diagram" presStyleCnt="0">
        <dgm:presLayoutVars>
          <dgm:dir/>
          <dgm:resizeHandles val="exact"/>
        </dgm:presLayoutVars>
      </dgm:prSet>
      <dgm:spPr/>
    </dgm:pt>
    <dgm:pt modelId="{7E0CBE8B-E715-4DBB-BD25-0D9F82DF99D2}" type="pres">
      <dgm:prSet presAssocID="{98D1242C-5F45-440B-94C1-09901A7FCF33}" presName="node" presStyleLbl="node1" presStyleIdx="0" presStyleCnt="7">
        <dgm:presLayoutVars>
          <dgm:bulletEnabled val="1"/>
        </dgm:presLayoutVars>
      </dgm:prSet>
      <dgm:spPr/>
    </dgm:pt>
    <dgm:pt modelId="{3546C837-2767-4E48-B3C9-1C451414A489}" type="pres">
      <dgm:prSet presAssocID="{0322B5CE-D802-4402-B95B-178DF57DEDC4}" presName="sibTrans" presStyleCnt="0"/>
      <dgm:spPr/>
    </dgm:pt>
    <dgm:pt modelId="{C9EE9F1D-3DE9-44A8-8E92-C4074EB595B5}" type="pres">
      <dgm:prSet presAssocID="{2C204F02-B82D-4CE5-8942-98AE68988BAF}" presName="node" presStyleLbl="node1" presStyleIdx="1" presStyleCnt="7">
        <dgm:presLayoutVars>
          <dgm:bulletEnabled val="1"/>
        </dgm:presLayoutVars>
      </dgm:prSet>
      <dgm:spPr/>
    </dgm:pt>
    <dgm:pt modelId="{73D4F554-2BD6-4C18-96C0-1D6BE42BB9FD}" type="pres">
      <dgm:prSet presAssocID="{F3146069-046B-4D9B-82D7-EAF8BEA9C420}" presName="sibTrans" presStyleCnt="0"/>
      <dgm:spPr/>
    </dgm:pt>
    <dgm:pt modelId="{7D29DF77-3E84-41A4-B727-DA54C84AE9C1}" type="pres">
      <dgm:prSet presAssocID="{13EBA8E2-17DE-4247-A890-FE501800BF4C}" presName="node" presStyleLbl="node1" presStyleIdx="2" presStyleCnt="7">
        <dgm:presLayoutVars>
          <dgm:bulletEnabled val="1"/>
        </dgm:presLayoutVars>
      </dgm:prSet>
      <dgm:spPr/>
    </dgm:pt>
    <dgm:pt modelId="{51DE6055-5613-44D6-B624-1A5D4D7C2CED}" type="pres">
      <dgm:prSet presAssocID="{B0B46DD7-664E-4CE2-984B-F99F8EF496A3}" presName="sibTrans" presStyleCnt="0"/>
      <dgm:spPr/>
    </dgm:pt>
    <dgm:pt modelId="{27012320-F857-4EA4-9B26-FFE1E6936706}" type="pres">
      <dgm:prSet presAssocID="{85B66552-0D7F-4AE9-9FCF-19225E53EDCE}" presName="node" presStyleLbl="node1" presStyleIdx="3" presStyleCnt="7">
        <dgm:presLayoutVars>
          <dgm:bulletEnabled val="1"/>
        </dgm:presLayoutVars>
      </dgm:prSet>
      <dgm:spPr/>
    </dgm:pt>
    <dgm:pt modelId="{546B4020-6F0B-41F1-97D0-6724E4AE09F5}" type="pres">
      <dgm:prSet presAssocID="{A6B55591-2645-4407-9825-2E00690CFAD2}" presName="sibTrans" presStyleCnt="0"/>
      <dgm:spPr/>
    </dgm:pt>
    <dgm:pt modelId="{6BA0E5DB-0130-40E1-AA0B-5DC67D1FCCC9}" type="pres">
      <dgm:prSet presAssocID="{59BB254B-3648-4115-ABC7-9374C4919D8F}" presName="node" presStyleLbl="node1" presStyleIdx="4" presStyleCnt="7">
        <dgm:presLayoutVars>
          <dgm:bulletEnabled val="1"/>
        </dgm:presLayoutVars>
      </dgm:prSet>
      <dgm:spPr/>
    </dgm:pt>
    <dgm:pt modelId="{6D0CEB83-3AFB-4380-81B1-27AF53C69CC3}" type="pres">
      <dgm:prSet presAssocID="{8ADE86C9-B389-47B0-96FD-29C542AA4575}" presName="sibTrans" presStyleCnt="0"/>
      <dgm:spPr/>
    </dgm:pt>
    <dgm:pt modelId="{14E7F50E-3791-4E32-8D1C-42E66C54E0D9}" type="pres">
      <dgm:prSet presAssocID="{877E840A-4635-447A-9AD7-E94B1FB2F93C}" presName="node" presStyleLbl="node1" presStyleIdx="5" presStyleCnt="7">
        <dgm:presLayoutVars>
          <dgm:bulletEnabled val="1"/>
        </dgm:presLayoutVars>
      </dgm:prSet>
      <dgm:spPr/>
    </dgm:pt>
    <dgm:pt modelId="{D8365C30-89B1-4A90-8D50-C823AF48F438}" type="pres">
      <dgm:prSet presAssocID="{B83726C9-1578-4C0C-A6C7-E3E7DF0AA494}" presName="sibTrans" presStyleCnt="0"/>
      <dgm:spPr/>
    </dgm:pt>
    <dgm:pt modelId="{5F6C4065-5694-487E-9970-2E9005B52566}" type="pres">
      <dgm:prSet presAssocID="{AB389380-9C39-4DAA-805E-9B9624440E1B}" presName="node" presStyleLbl="node1" presStyleIdx="6" presStyleCnt="7" custScaleX="150327">
        <dgm:presLayoutVars>
          <dgm:bulletEnabled val="1"/>
        </dgm:presLayoutVars>
      </dgm:prSet>
      <dgm:spPr/>
    </dgm:pt>
  </dgm:ptLst>
  <dgm:cxnLst>
    <dgm:cxn modelId="{56837601-7B7D-4C05-A462-1DBE4E5C09AA}" srcId="{D51F717F-95D9-44B5-A6F2-A6B5503272BC}" destId="{13EBA8E2-17DE-4247-A890-FE501800BF4C}" srcOrd="2" destOrd="0" parTransId="{372A80CB-1EF2-4F3F-AE7D-05D0ABB023C0}" sibTransId="{B0B46DD7-664E-4CE2-984B-F99F8EF496A3}"/>
    <dgm:cxn modelId="{10456619-5769-4FC3-BE3A-6F6FA971897F}" srcId="{D51F717F-95D9-44B5-A6F2-A6B5503272BC}" destId="{98D1242C-5F45-440B-94C1-09901A7FCF33}" srcOrd="0" destOrd="0" parTransId="{0F4888CD-69BC-4805-B104-A65AA8A858E3}" sibTransId="{0322B5CE-D802-4402-B95B-178DF57DEDC4}"/>
    <dgm:cxn modelId="{1527756F-7B6F-4538-BC83-F6EE6B1EB675}" type="presOf" srcId="{AB389380-9C39-4DAA-805E-9B9624440E1B}" destId="{5F6C4065-5694-487E-9970-2E9005B52566}" srcOrd="0" destOrd="0" presId="urn:microsoft.com/office/officeart/2005/8/layout/default"/>
    <dgm:cxn modelId="{315CCD59-EF6F-4708-9F20-5C5EB40E747E}" type="presOf" srcId="{877E840A-4635-447A-9AD7-E94B1FB2F93C}" destId="{14E7F50E-3791-4E32-8D1C-42E66C54E0D9}" srcOrd="0" destOrd="0" presId="urn:microsoft.com/office/officeart/2005/8/layout/default"/>
    <dgm:cxn modelId="{CFD32685-CA94-47C6-8D57-82F8015F5C23}" type="presOf" srcId="{85B66552-0D7F-4AE9-9FCF-19225E53EDCE}" destId="{27012320-F857-4EA4-9B26-FFE1E6936706}" srcOrd="0" destOrd="0" presId="urn:microsoft.com/office/officeart/2005/8/layout/default"/>
    <dgm:cxn modelId="{250D7991-76B4-4978-95BD-2057F76BE7D9}" type="presOf" srcId="{D51F717F-95D9-44B5-A6F2-A6B5503272BC}" destId="{FD59101D-2CA5-44C5-A1C3-B2BF49201408}" srcOrd="0" destOrd="0" presId="urn:microsoft.com/office/officeart/2005/8/layout/default"/>
    <dgm:cxn modelId="{D4E1C897-9D45-4812-8C8E-51A038B39C66}" srcId="{D51F717F-95D9-44B5-A6F2-A6B5503272BC}" destId="{2C204F02-B82D-4CE5-8942-98AE68988BAF}" srcOrd="1" destOrd="0" parTransId="{8304B462-A7C1-482B-8476-9425C73C29AE}" sibTransId="{F3146069-046B-4D9B-82D7-EAF8BEA9C420}"/>
    <dgm:cxn modelId="{A6234B9D-D28B-46E0-A357-1F8A80D3FE39}" srcId="{D51F717F-95D9-44B5-A6F2-A6B5503272BC}" destId="{85B66552-0D7F-4AE9-9FCF-19225E53EDCE}" srcOrd="3" destOrd="0" parTransId="{AD06A5F5-0F0D-4160-A961-32C6EBE11031}" sibTransId="{A6B55591-2645-4407-9825-2E00690CFAD2}"/>
    <dgm:cxn modelId="{0B848FA6-5611-47DD-8C16-8E2B37D043DE}" type="presOf" srcId="{13EBA8E2-17DE-4247-A890-FE501800BF4C}" destId="{7D29DF77-3E84-41A4-B727-DA54C84AE9C1}" srcOrd="0" destOrd="0" presId="urn:microsoft.com/office/officeart/2005/8/layout/default"/>
    <dgm:cxn modelId="{6606BFAF-138E-4CE0-941C-5CB593B36414}" type="presOf" srcId="{2C204F02-B82D-4CE5-8942-98AE68988BAF}" destId="{C9EE9F1D-3DE9-44A8-8E92-C4074EB595B5}" srcOrd="0" destOrd="0" presId="urn:microsoft.com/office/officeart/2005/8/layout/default"/>
    <dgm:cxn modelId="{90A2ECB3-87BE-452A-9FF6-FCD3D9D8042D}" type="presOf" srcId="{98D1242C-5F45-440B-94C1-09901A7FCF33}" destId="{7E0CBE8B-E715-4DBB-BD25-0D9F82DF99D2}" srcOrd="0" destOrd="0" presId="urn:microsoft.com/office/officeart/2005/8/layout/default"/>
    <dgm:cxn modelId="{892FBDB5-8BF3-4934-9408-A91436AB7DA2}" srcId="{D51F717F-95D9-44B5-A6F2-A6B5503272BC}" destId="{877E840A-4635-447A-9AD7-E94B1FB2F93C}" srcOrd="5" destOrd="0" parTransId="{08ED67A8-B39A-4223-A5B0-85FE3FAB31D4}" sibTransId="{B83726C9-1578-4C0C-A6C7-E3E7DF0AA494}"/>
    <dgm:cxn modelId="{B1C24DC6-BD2A-47EC-B955-17CFF941FDD8}" srcId="{D51F717F-95D9-44B5-A6F2-A6B5503272BC}" destId="{59BB254B-3648-4115-ABC7-9374C4919D8F}" srcOrd="4" destOrd="0" parTransId="{BAC77451-99AB-41CD-AFF1-C86C6F5792A3}" sibTransId="{8ADE86C9-B389-47B0-96FD-29C542AA4575}"/>
    <dgm:cxn modelId="{6C9BA9C8-C9F0-460D-BE7D-D1C0E11D51B1}" srcId="{D51F717F-95D9-44B5-A6F2-A6B5503272BC}" destId="{AB389380-9C39-4DAA-805E-9B9624440E1B}" srcOrd="6" destOrd="0" parTransId="{21226B49-16B8-472D-80CC-60A1AD2C4D33}" sibTransId="{927982AE-B696-41D2-B457-AC9C5153653E}"/>
    <dgm:cxn modelId="{F9CE83E5-854B-483E-AD63-8299A7FC26AF}" type="presOf" srcId="{59BB254B-3648-4115-ABC7-9374C4919D8F}" destId="{6BA0E5DB-0130-40E1-AA0B-5DC67D1FCCC9}" srcOrd="0" destOrd="0" presId="urn:microsoft.com/office/officeart/2005/8/layout/default"/>
    <dgm:cxn modelId="{959FBDBB-8881-43F9-B5AA-86E3665E58A5}" type="presParOf" srcId="{FD59101D-2CA5-44C5-A1C3-B2BF49201408}" destId="{7E0CBE8B-E715-4DBB-BD25-0D9F82DF99D2}" srcOrd="0" destOrd="0" presId="urn:microsoft.com/office/officeart/2005/8/layout/default"/>
    <dgm:cxn modelId="{00F1AD00-843E-4574-8BCD-5CB5B9EDD1E4}" type="presParOf" srcId="{FD59101D-2CA5-44C5-A1C3-B2BF49201408}" destId="{3546C837-2767-4E48-B3C9-1C451414A489}" srcOrd="1" destOrd="0" presId="urn:microsoft.com/office/officeart/2005/8/layout/default"/>
    <dgm:cxn modelId="{C7CD2724-1C30-48FE-B63A-A3EFFB6A8926}" type="presParOf" srcId="{FD59101D-2CA5-44C5-A1C3-B2BF49201408}" destId="{C9EE9F1D-3DE9-44A8-8E92-C4074EB595B5}" srcOrd="2" destOrd="0" presId="urn:microsoft.com/office/officeart/2005/8/layout/default"/>
    <dgm:cxn modelId="{4CD80663-B90C-4BD9-8D08-178D22B1A67A}" type="presParOf" srcId="{FD59101D-2CA5-44C5-A1C3-B2BF49201408}" destId="{73D4F554-2BD6-4C18-96C0-1D6BE42BB9FD}" srcOrd="3" destOrd="0" presId="urn:microsoft.com/office/officeart/2005/8/layout/default"/>
    <dgm:cxn modelId="{3E648E3B-7B1D-40AF-84F5-37DE9F0184CF}" type="presParOf" srcId="{FD59101D-2CA5-44C5-A1C3-B2BF49201408}" destId="{7D29DF77-3E84-41A4-B727-DA54C84AE9C1}" srcOrd="4" destOrd="0" presId="urn:microsoft.com/office/officeart/2005/8/layout/default"/>
    <dgm:cxn modelId="{A44B8036-16BE-4E2D-B942-EBED253A0679}" type="presParOf" srcId="{FD59101D-2CA5-44C5-A1C3-B2BF49201408}" destId="{51DE6055-5613-44D6-B624-1A5D4D7C2CED}" srcOrd="5" destOrd="0" presId="urn:microsoft.com/office/officeart/2005/8/layout/default"/>
    <dgm:cxn modelId="{714CDC43-6FD1-46BD-B182-4C1EA0863EA2}" type="presParOf" srcId="{FD59101D-2CA5-44C5-A1C3-B2BF49201408}" destId="{27012320-F857-4EA4-9B26-FFE1E6936706}" srcOrd="6" destOrd="0" presId="urn:microsoft.com/office/officeart/2005/8/layout/default"/>
    <dgm:cxn modelId="{5FA8A786-04B9-421D-BA9C-B763BBB5C180}" type="presParOf" srcId="{FD59101D-2CA5-44C5-A1C3-B2BF49201408}" destId="{546B4020-6F0B-41F1-97D0-6724E4AE09F5}" srcOrd="7" destOrd="0" presId="urn:microsoft.com/office/officeart/2005/8/layout/default"/>
    <dgm:cxn modelId="{E7E47003-413A-4306-8E60-2D1D14E5CE82}" type="presParOf" srcId="{FD59101D-2CA5-44C5-A1C3-B2BF49201408}" destId="{6BA0E5DB-0130-40E1-AA0B-5DC67D1FCCC9}" srcOrd="8" destOrd="0" presId="urn:microsoft.com/office/officeart/2005/8/layout/default"/>
    <dgm:cxn modelId="{350A09EC-4BDC-4F98-AF13-9906DD800C1A}" type="presParOf" srcId="{FD59101D-2CA5-44C5-A1C3-B2BF49201408}" destId="{6D0CEB83-3AFB-4380-81B1-27AF53C69CC3}" srcOrd="9" destOrd="0" presId="urn:microsoft.com/office/officeart/2005/8/layout/default"/>
    <dgm:cxn modelId="{3F6EA44A-7A36-4644-9090-7ABABEF23C40}" type="presParOf" srcId="{FD59101D-2CA5-44C5-A1C3-B2BF49201408}" destId="{14E7F50E-3791-4E32-8D1C-42E66C54E0D9}" srcOrd="10" destOrd="0" presId="urn:microsoft.com/office/officeart/2005/8/layout/default"/>
    <dgm:cxn modelId="{4E4CA4D3-3783-40AB-8906-FE30D417C507}" type="presParOf" srcId="{FD59101D-2CA5-44C5-A1C3-B2BF49201408}" destId="{D8365C30-89B1-4A90-8D50-C823AF48F438}" srcOrd="11" destOrd="0" presId="urn:microsoft.com/office/officeart/2005/8/layout/default"/>
    <dgm:cxn modelId="{4FD3E3AF-A6BE-42F5-BD14-01EEF56FD8E3}" type="presParOf" srcId="{FD59101D-2CA5-44C5-A1C3-B2BF49201408}" destId="{5F6C4065-5694-487E-9970-2E9005B5256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FF53E0-D96A-4BEE-938F-8F14A3143DA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BFA1B0A9-43C2-4F0A-BE25-0092185D7087}">
      <dgm:prSet phldrT="[Text]"/>
      <dgm:spPr/>
      <dgm:t>
        <a:bodyPr/>
        <a:lstStyle/>
        <a:p>
          <a:r>
            <a: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Diversität an Anforderungen in der Praxis</a:t>
          </a:r>
        </a:p>
      </dgm:t>
    </dgm:pt>
    <dgm:pt modelId="{ABE52706-B2BF-4849-9CEF-C99F31081628}" type="parTrans" cxnId="{36A022FA-B045-414D-8E89-DF9B14069662}">
      <dgm:prSet/>
      <dgm:spPr/>
      <dgm:t>
        <a:bodyPr/>
        <a:lstStyle/>
        <a:p>
          <a:endParaRPr lang="de-CH"/>
        </a:p>
      </dgm:t>
    </dgm:pt>
    <dgm:pt modelId="{339A8095-6968-4801-9553-B84C42F5ACB3}" type="sibTrans" cxnId="{36A022FA-B045-414D-8E89-DF9B14069662}">
      <dgm:prSet/>
      <dgm:spPr/>
      <dgm:t>
        <a:bodyPr/>
        <a:lstStyle/>
        <a:p>
          <a:endParaRPr lang="de-CH"/>
        </a:p>
      </dgm:t>
    </dgm:pt>
    <dgm:pt modelId="{60FE5598-5934-4F3E-81FB-5170D2A2FD23}">
      <dgm:prSet phldrT="[Text]"/>
      <dgm:spPr/>
      <dgm:t>
        <a:bodyPr/>
        <a:lstStyle/>
        <a:p>
          <a:r>
            <a: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Kommunikation unter den Leistungserbringern</a:t>
          </a:r>
        </a:p>
      </dgm:t>
    </dgm:pt>
    <dgm:pt modelId="{FB135136-E989-444D-B174-FA587E87511D}" type="parTrans" cxnId="{467311B3-A36A-442B-935F-61956742A0A8}">
      <dgm:prSet/>
      <dgm:spPr/>
      <dgm:t>
        <a:bodyPr/>
        <a:lstStyle/>
        <a:p>
          <a:endParaRPr lang="de-CH"/>
        </a:p>
      </dgm:t>
    </dgm:pt>
    <dgm:pt modelId="{BB238393-ECF8-4FF0-B4DB-B1D10E204556}" type="sibTrans" cxnId="{467311B3-A36A-442B-935F-61956742A0A8}">
      <dgm:prSet/>
      <dgm:spPr/>
      <dgm:t>
        <a:bodyPr/>
        <a:lstStyle/>
        <a:p>
          <a:endParaRPr lang="de-CH"/>
        </a:p>
      </dgm:t>
    </dgm:pt>
    <dgm:pt modelId="{643FA784-A426-4DC6-9519-CDFDBEB73ECC}">
      <dgm:prSet phldrT="[Text]"/>
      <dgm:spPr/>
      <dgm:t>
        <a:bodyPr/>
        <a:lstStyle/>
        <a:p>
          <a:r>
            <a: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Fehlende Anerkennung der Notwendigkeit von spezifischem Fachwissen</a:t>
          </a:r>
        </a:p>
      </dgm:t>
    </dgm:pt>
    <dgm:pt modelId="{BBB5158F-889C-43C2-9190-7ADABB2B634E}" type="parTrans" cxnId="{AC59103E-146D-4CE2-A1E1-6191A65B7371}">
      <dgm:prSet/>
      <dgm:spPr/>
      <dgm:t>
        <a:bodyPr/>
        <a:lstStyle/>
        <a:p>
          <a:endParaRPr lang="de-CH"/>
        </a:p>
      </dgm:t>
    </dgm:pt>
    <dgm:pt modelId="{3FDE34F6-2C55-4B37-AA16-BACCF05FFA7C}" type="sibTrans" cxnId="{AC59103E-146D-4CE2-A1E1-6191A65B7371}">
      <dgm:prSet/>
      <dgm:spPr/>
      <dgm:t>
        <a:bodyPr/>
        <a:lstStyle/>
        <a:p>
          <a:endParaRPr lang="de-CH"/>
        </a:p>
      </dgm:t>
    </dgm:pt>
    <dgm:pt modelId="{6A23C041-A552-4742-A3FD-0747D37628A5}">
      <dgm:prSet phldrT="[Text]"/>
      <dgm:spPr/>
      <dgm:t>
        <a:bodyPr/>
        <a:lstStyle/>
        <a:p>
          <a:r>
            <a: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Zielkonflikte</a:t>
          </a:r>
        </a:p>
      </dgm:t>
    </dgm:pt>
    <dgm:pt modelId="{59E54DE3-4363-419B-B403-EEE8D94A0CE3}" type="parTrans" cxnId="{67EE7FA4-D263-4033-8D2A-C75C677F950D}">
      <dgm:prSet/>
      <dgm:spPr/>
      <dgm:t>
        <a:bodyPr/>
        <a:lstStyle/>
        <a:p>
          <a:endParaRPr lang="de-CH"/>
        </a:p>
      </dgm:t>
    </dgm:pt>
    <dgm:pt modelId="{31511D02-3AAC-4C16-879F-8324C89E072A}" type="sibTrans" cxnId="{67EE7FA4-D263-4033-8D2A-C75C677F950D}">
      <dgm:prSet/>
      <dgm:spPr/>
      <dgm:t>
        <a:bodyPr/>
        <a:lstStyle/>
        <a:p>
          <a:endParaRPr lang="de-CH"/>
        </a:p>
      </dgm:t>
    </dgm:pt>
    <dgm:pt modelId="{E77AE081-9A35-431B-8500-2A0651D00BB2}">
      <dgm:prSet phldrT="[Text]"/>
      <dgm:spPr/>
      <dgm:t>
        <a:bodyPr/>
        <a:lstStyle/>
        <a:p>
          <a:r>
            <a: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Auflagen und Einschränkungen</a:t>
          </a:r>
        </a:p>
      </dgm:t>
    </dgm:pt>
    <dgm:pt modelId="{DD471586-F6DF-4682-B05B-645873D4704E}" type="parTrans" cxnId="{DBDB85AC-22DA-448D-A955-D840AE32E81A}">
      <dgm:prSet/>
      <dgm:spPr/>
      <dgm:t>
        <a:bodyPr/>
        <a:lstStyle/>
        <a:p>
          <a:endParaRPr lang="de-CH"/>
        </a:p>
      </dgm:t>
    </dgm:pt>
    <dgm:pt modelId="{77E38806-7777-4867-8E56-E2AA5296DCB4}" type="sibTrans" cxnId="{DBDB85AC-22DA-448D-A955-D840AE32E81A}">
      <dgm:prSet/>
      <dgm:spPr/>
      <dgm:t>
        <a:bodyPr/>
        <a:lstStyle/>
        <a:p>
          <a:endParaRPr lang="de-CH"/>
        </a:p>
      </dgm:t>
    </dgm:pt>
    <dgm:pt modelId="{38E1C18B-78D9-4EBB-B98A-E1059CF007A3}">
      <dgm:prSet phldrT="[Text]"/>
      <dgm:spPr/>
      <dgm:t>
        <a:bodyPr/>
        <a:lstStyle/>
        <a:p>
          <a:r>
            <a:rPr lang="de-C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Priorisierung beim Einsatz von Zeitressourcen</a:t>
          </a:r>
        </a:p>
      </dgm:t>
    </dgm:pt>
    <dgm:pt modelId="{794C02F5-1246-4228-B480-9345EBCAD72A}" type="parTrans" cxnId="{798D78A3-E82C-4820-9CC5-EC7DA57A3B51}">
      <dgm:prSet/>
      <dgm:spPr/>
    </dgm:pt>
    <dgm:pt modelId="{7CB66413-AB29-4F9E-9660-7BE5B6B7579A}" type="sibTrans" cxnId="{798D78A3-E82C-4820-9CC5-EC7DA57A3B51}">
      <dgm:prSet/>
      <dgm:spPr/>
    </dgm:pt>
    <dgm:pt modelId="{E1BACD4A-E888-44EB-8C62-FA8DDCD4B7EC}" type="pres">
      <dgm:prSet presAssocID="{13FF53E0-D96A-4BEE-938F-8F14A3143DA7}" presName="diagram" presStyleCnt="0">
        <dgm:presLayoutVars>
          <dgm:dir/>
          <dgm:resizeHandles val="exact"/>
        </dgm:presLayoutVars>
      </dgm:prSet>
      <dgm:spPr/>
    </dgm:pt>
    <dgm:pt modelId="{3EC02BC7-41F6-46A8-BB5F-D8908B3C6393}" type="pres">
      <dgm:prSet presAssocID="{BFA1B0A9-43C2-4F0A-BE25-0092185D7087}" presName="node" presStyleLbl="node1" presStyleIdx="0" presStyleCnt="6">
        <dgm:presLayoutVars>
          <dgm:bulletEnabled val="1"/>
        </dgm:presLayoutVars>
      </dgm:prSet>
      <dgm:spPr/>
    </dgm:pt>
    <dgm:pt modelId="{729FB214-41A9-4D47-9C1C-414B09F28326}" type="pres">
      <dgm:prSet presAssocID="{339A8095-6968-4801-9553-B84C42F5ACB3}" presName="sibTrans" presStyleCnt="0"/>
      <dgm:spPr/>
    </dgm:pt>
    <dgm:pt modelId="{FFB0F356-8A2A-49DF-BC0C-1872E459FEF5}" type="pres">
      <dgm:prSet presAssocID="{60FE5598-5934-4F3E-81FB-5170D2A2FD23}" presName="node" presStyleLbl="node1" presStyleIdx="1" presStyleCnt="6">
        <dgm:presLayoutVars>
          <dgm:bulletEnabled val="1"/>
        </dgm:presLayoutVars>
      </dgm:prSet>
      <dgm:spPr/>
    </dgm:pt>
    <dgm:pt modelId="{BBB085A5-C521-452E-8CC2-B521F834A5A6}" type="pres">
      <dgm:prSet presAssocID="{BB238393-ECF8-4FF0-B4DB-B1D10E204556}" presName="sibTrans" presStyleCnt="0"/>
      <dgm:spPr/>
    </dgm:pt>
    <dgm:pt modelId="{11998AC2-8669-4066-9CCA-36A8EC763AA6}" type="pres">
      <dgm:prSet presAssocID="{643FA784-A426-4DC6-9519-CDFDBEB73ECC}" presName="node" presStyleLbl="node1" presStyleIdx="2" presStyleCnt="6">
        <dgm:presLayoutVars>
          <dgm:bulletEnabled val="1"/>
        </dgm:presLayoutVars>
      </dgm:prSet>
      <dgm:spPr/>
    </dgm:pt>
    <dgm:pt modelId="{AB96420F-0825-40E8-911A-4CE16DF8551F}" type="pres">
      <dgm:prSet presAssocID="{3FDE34F6-2C55-4B37-AA16-BACCF05FFA7C}" presName="sibTrans" presStyleCnt="0"/>
      <dgm:spPr/>
    </dgm:pt>
    <dgm:pt modelId="{FF04881C-8EE0-4F18-A0B8-C948D087713F}" type="pres">
      <dgm:prSet presAssocID="{6A23C041-A552-4742-A3FD-0747D37628A5}" presName="node" presStyleLbl="node1" presStyleIdx="3" presStyleCnt="6">
        <dgm:presLayoutVars>
          <dgm:bulletEnabled val="1"/>
        </dgm:presLayoutVars>
      </dgm:prSet>
      <dgm:spPr/>
    </dgm:pt>
    <dgm:pt modelId="{178D967A-E668-4EAA-8332-51E8A2DE7923}" type="pres">
      <dgm:prSet presAssocID="{31511D02-3AAC-4C16-879F-8324C89E072A}" presName="sibTrans" presStyleCnt="0"/>
      <dgm:spPr/>
    </dgm:pt>
    <dgm:pt modelId="{DB88006E-9D07-4374-A014-719186D28CCE}" type="pres">
      <dgm:prSet presAssocID="{E77AE081-9A35-431B-8500-2A0651D00BB2}" presName="node" presStyleLbl="node1" presStyleIdx="4" presStyleCnt="6">
        <dgm:presLayoutVars>
          <dgm:bulletEnabled val="1"/>
        </dgm:presLayoutVars>
      </dgm:prSet>
      <dgm:spPr/>
    </dgm:pt>
    <dgm:pt modelId="{CF394DD7-7025-4C9F-A7A1-2C1CC0304E59}" type="pres">
      <dgm:prSet presAssocID="{77E38806-7777-4867-8E56-E2AA5296DCB4}" presName="sibTrans" presStyleCnt="0"/>
      <dgm:spPr/>
    </dgm:pt>
    <dgm:pt modelId="{1272D610-E8E2-4DA5-A73B-1FAD944227D3}" type="pres">
      <dgm:prSet presAssocID="{38E1C18B-78D9-4EBB-B98A-E1059CF007A3}" presName="node" presStyleLbl="node1" presStyleIdx="5" presStyleCnt="6">
        <dgm:presLayoutVars>
          <dgm:bulletEnabled val="1"/>
        </dgm:presLayoutVars>
      </dgm:prSet>
      <dgm:spPr/>
    </dgm:pt>
  </dgm:ptLst>
  <dgm:cxnLst>
    <dgm:cxn modelId="{4CC93D1F-DF77-4610-8AC0-A04684654B12}" type="presOf" srcId="{13FF53E0-D96A-4BEE-938F-8F14A3143DA7}" destId="{E1BACD4A-E888-44EB-8C62-FA8DDCD4B7EC}" srcOrd="0" destOrd="0" presId="urn:microsoft.com/office/officeart/2005/8/layout/default"/>
    <dgm:cxn modelId="{CFF9D030-C52B-4C7B-AE28-BE44B0F3234D}" type="presOf" srcId="{60FE5598-5934-4F3E-81FB-5170D2A2FD23}" destId="{FFB0F356-8A2A-49DF-BC0C-1872E459FEF5}" srcOrd="0" destOrd="0" presId="urn:microsoft.com/office/officeart/2005/8/layout/default"/>
    <dgm:cxn modelId="{AC59103E-146D-4CE2-A1E1-6191A65B7371}" srcId="{13FF53E0-D96A-4BEE-938F-8F14A3143DA7}" destId="{643FA784-A426-4DC6-9519-CDFDBEB73ECC}" srcOrd="2" destOrd="0" parTransId="{BBB5158F-889C-43C2-9190-7ADABB2B634E}" sibTransId="{3FDE34F6-2C55-4B37-AA16-BACCF05FFA7C}"/>
    <dgm:cxn modelId="{D5204148-7296-463E-A44B-A1B328921C44}" type="presOf" srcId="{643FA784-A426-4DC6-9519-CDFDBEB73ECC}" destId="{11998AC2-8669-4066-9CCA-36A8EC763AA6}" srcOrd="0" destOrd="0" presId="urn:microsoft.com/office/officeart/2005/8/layout/default"/>
    <dgm:cxn modelId="{7FA1D280-1C46-4CE0-9137-22369944C4A5}" type="presOf" srcId="{E77AE081-9A35-431B-8500-2A0651D00BB2}" destId="{DB88006E-9D07-4374-A014-719186D28CCE}" srcOrd="0" destOrd="0" presId="urn:microsoft.com/office/officeart/2005/8/layout/default"/>
    <dgm:cxn modelId="{075CAB9B-2330-4264-A123-9F97F98BD2FA}" type="presOf" srcId="{38E1C18B-78D9-4EBB-B98A-E1059CF007A3}" destId="{1272D610-E8E2-4DA5-A73B-1FAD944227D3}" srcOrd="0" destOrd="0" presId="urn:microsoft.com/office/officeart/2005/8/layout/default"/>
    <dgm:cxn modelId="{798D78A3-E82C-4820-9CC5-EC7DA57A3B51}" srcId="{13FF53E0-D96A-4BEE-938F-8F14A3143DA7}" destId="{38E1C18B-78D9-4EBB-B98A-E1059CF007A3}" srcOrd="5" destOrd="0" parTransId="{794C02F5-1246-4228-B480-9345EBCAD72A}" sibTransId="{7CB66413-AB29-4F9E-9660-7BE5B6B7579A}"/>
    <dgm:cxn modelId="{67EE7FA4-D263-4033-8D2A-C75C677F950D}" srcId="{13FF53E0-D96A-4BEE-938F-8F14A3143DA7}" destId="{6A23C041-A552-4742-A3FD-0747D37628A5}" srcOrd="3" destOrd="0" parTransId="{59E54DE3-4363-419B-B403-EEE8D94A0CE3}" sibTransId="{31511D02-3AAC-4C16-879F-8324C89E072A}"/>
    <dgm:cxn modelId="{DBDB85AC-22DA-448D-A955-D840AE32E81A}" srcId="{13FF53E0-D96A-4BEE-938F-8F14A3143DA7}" destId="{E77AE081-9A35-431B-8500-2A0651D00BB2}" srcOrd="4" destOrd="0" parTransId="{DD471586-F6DF-4682-B05B-645873D4704E}" sibTransId="{77E38806-7777-4867-8E56-E2AA5296DCB4}"/>
    <dgm:cxn modelId="{467311B3-A36A-442B-935F-61956742A0A8}" srcId="{13FF53E0-D96A-4BEE-938F-8F14A3143DA7}" destId="{60FE5598-5934-4F3E-81FB-5170D2A2FD23}" srcOrd="1" destOrd="0" parTransId="{FB135136-E989-444D-B174-FA587E87511D}" sibTransId="{BB238393-ECF8-4FF0-B4DB-B1D10E204556}"/>
    <dgm:cxn modelId="{909FA2E2-F7D5-4373-8829-F84550640885}" type="presOf" srcId="{6A23C041-A552-4742-A3FD-0747D37628A5}" destId="{FF04881C-8EE0-4F18-A0B8-C948D087713F}" srcOrd="0" destOrd="0" presId="urn:microsoft.com/office/officeart/2005/8/layout/default"/>
    <dgm:cxn modelId="{A60C71E4-5B78-414C-8B21-3664FC76FA8C}" type="presOf" srcId="{BFA1B0A9-43C2-4F0A-BE25-0092185D7087}" destId="{3EC02BC7-41F6-46A8-BB5F-D8908B3C6393}" srcOrd="0" destOrd="0" presId="urn:microsoft.com/office/officeart/2005/8/layout/default"/>
    <dgm:cxn modelId="{36A022FA-B045-414D-8E89-DF9B14069662}" srcId="{13FF53E0-D96A-4BEE-938F-8F14A3143DA7}" destId="{BFA1B0A9-43C2-4F0A-BE25-0092185D7087}" srcOrd="0" destOrd="0" parTransId="{ABE52706-B2BF-4849-9CEF-C99F31081628}" sibTransId="{339A8095-6968-4801-9553-B84C42F5ACB3}"/>
    <dgm:cxn modelId="{A8F420DB-7DD3-45E2-B789-877D520E959E}" type="presParOf" srcId="{E1BACD4A-E888-44EB-8C62-FA8DDCD4B7EC}" destId="{3EC02BC7-41F6-46A8-BB5F-D8908B3C6393}" srcOrd="0" destOrd="0" presId="urn:microsoft.com/office/officeart/2005/8/layout/default"/>
    <dgm:cxn modelId="{F778A143-BBEB-4D56-B7D5-D756F3382993}" type="presParOf" srcId="{E1BACD4A-E888-44EB-8C62-FA8DDCD4B7EC}" destId="{729FB214-41A9-4D47-9C1C-414B09F28326}" srcOrd="1" destOrd="0" presId="urn:microsoft.com/office/officeart/2005/8/layout/default"/>
    <dgm:cxn modelId="{2435571A-992B-4044-8AC3-F3D1F17AF208}" type="presParOf" srcId="{E1BACD4A-E888-44EB-8C62-FA8DDCD4B7EC}" destId="{FFB0F356-8A2A-49DF-BC0C-1872E459FEF5}" srcOrd="2" destOrd="0" presId="urn:microsoft.com/office/officeart/2005/8/layout/default"/>
    <dgm:cxn modelId="{755FCFB4-8762-4348-8692-2FCC183222EE}" type="presParOf" srcId="{E1BACD4A-E888-44EB-8C62-FA8DDCD4B7EC}" destId="{BBB085A5-C521-452E-8CC2-B521F834A5A6}" srcOrd="3" destOrd="0" presId="urn:microsoft.com/office/officeart/2005/8/layout/default"/>
    <dgm:cxn modelId="{C9551F61-F13F-4D8F-BC0F-794B6A74713E}" type="presParOf" srcId="{E1BACD4A-E888-44EB-8C62-FA8DDCD4B7EC}" destId="{11998AC2-8669-4066-9CCA-36A8EC763AA6}" srcOrd="4" destOrd="0" presId="urn:microsoft.com/office/officeart/2005/8/layout/default"/>
    <dgm:cxn modelId="{186C38D1-35C4-4A34-9A68-111A92E7E0C9}" type="presParOf" srcId="{E1BACD4A-E888-44EB-8C62-FA8DDCD4B7EC}" destId="{AB96420F-0825-40E8-911A-4CE16DF8551F}" srcOrd="5" destOrd="0" presId="urn:microsoft.com/office/officeart/2005/8/layout/default"/>
    <dgm:cxn modelId="{051E2B79-0F37-4F98-83A4-F08F35B943D7}" type="presParOf" srcId="{E1BACD4A-E888-44EB-8C62-FA8DDCD4B7EC}" destId="{FF04881C-8EE0-4F18-A0B8-C948D087713F}" srcOrd="6" destOrd="0" presId="urn:microsoft.com/office/officeart/2005/8/layout/default"/>
    <dgm:cxn modelId="{E753556E-7DD9-4A5B-9661-661538E1DB80}" type="presParOf" srcId="{E1BACD4A-E888-44EB-8C62-FA8DDCD4B7EC}" destId="{178D967A-E668-4EAA-8332-51E8A2DE7923}" srcOrd="7" destOrd="0" presId="urn:microsoft.com/office/officeart/2005/8/layout/default"/>
    <dgm:cxn modelId="{6C6E2A4C-5ADA-4D0D-B6CB-5194CAA7222A}" type="presParOf" srcId="{E1BACD4A-E888-44EB-8C62-FA8DDCD4B7EC}" destId="{DB88006E-9D07-4374-A014-719186D28CCE}" srcOrd="8" destOrd="0" presId="urn:microsoft.com/office/officeart/2005/8/layout/default"/>
    <dgm:cxn modelId="{2C8DAE97-5012-46C9-89E4-6CB3984B8BF9}" type="presParOf" srcId="{E1BACD4A-E888-44EB-8C62-FA8DDCD4B7EC}" destId="{CF394DD7-7025-4C9F-A7A1-2C1CC0304E59}" srcOrd="9" destOrd="0" presId="urn:microsoft.com/office/officeart/2005/8/layout/default"/>
    <dgm:cxn modelId="{9CE0272B-C654-4618-83C5-1094E03E1D67}" type="presParOf" srcId="{E1BACD4A-E888-44EB-8C62-FA8DDCD4B7EC}" destId="{1272D610-E8E2-4DA5-A73B-1FAD944227D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CBE8B-E715-4DBB-BD25-0D9F82DF99D2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Amnesie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0" y="587032"/>
        <a:ext cx="2444055" cy="1466433"/>
      </dsp:txXfrm>
    </dsp:sp>
    <dsp:sp modelId="{C9EE9F1D-3DE9-44A8-8E92-C4074EB595B5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Aphasie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1541" y="587032"/>
        <a:ext cx="2444055" cy="1466433"/>
      </dsp:txXfrm>
    </dsp:sp>
    <dsp:sp modelId="{7D29DF77-3E84-41A4-B727-DA54C84AE9C1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Agnosie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80002" y="587032"/>
        <a:ext cx="2444055" cy="1466433"/>
      </dsp:txXfrm>
    </dsp:sp>
    <dsp:sp modelId="{27012320-F857-4EA4-9B26-FFE1E6936706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Apraxie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068463" y="587032"/>
        <a:ext cx="2444055" cy="1466433"/>
      </dsp:txXfrm>
    </dsp:sp>
    <dsp:sp modelId="{6BA0E5DB-0130-40E1-AA0B-5DC67D1FCCC9}">
      <dsp:nvSpPr>
        <dsp:cNvPr id="0" name=""/>
        <dsp:cNvSpPr/>
      </dsp:nvSpPr>
      <dsp:spPr>
        <a:xfrm>
          <a:off x="73230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Assessment-</a:t>
          </a:r>
          <a:r>
            <a:rPr lang="en-US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störung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2301" y="2297871"/>
        <a:ext cx="2444055" cy="1466433"/>
      </dsp:txXfrm>
    </dsp:sp>
    <dsp:sp modelId="{14E7F50E-3791-4E32-8D1C-42E66C54E0D9}">
      <dsp:nvSpPr>
        <dsp:cNvPr id="0" name=""/>
        <dsp:cNvSpPr/>
      </dsp:nvSpPr>
      <dsp:spPr>
        <a:xfrm>
          <a:off x="342076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Orientierungs-störung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20762" y="2297871"/>
        <a:ext cx="2444055" cy="1466433"/>
      </dsp:txXfrm>
    </dsp:sp>
    <dsp:sp modelId="{5F6C4065-5694-487E-9970-2E9005B52566}">
      <dsp:nvSpPr>
        <dsp:cNvPr id="0" name=""/>
        <dsp:cNvSpPr/>
      </dsp:nvSpPr>
      <dsp:spPr>
        <a:xfrm>
          <a:off x="6109223" y="2297871"/>
          <a:ext cx="367407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Störungen</a:t>
          </a:r>
          <a:r>
            <a:rPr lang="en-GB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der </a:t>
          </a:r>
          <a:r>
            <a:rPr lang="en-GB" sz="2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Abstraktionsfähigkeit</a:t>
          </a:r>
          <a:endParaRPr lang="en-US" sz="2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09223" y="2297871"/>
        <a:ext cx="3674075" cy="1466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02BC7-41F6-46A8-BB5F-D8908B3C6393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Diversität an Anforderungen in der Praxis</a:t>
          </a:r>
        </a:p>
      </dsp:txBody>
      <dsp:txXfrm>
        <a:off x="0" y="39687"/>
        <a:ext cx="3286125" cy="1971675"/>
      </dsp:txXfrm>
    </dsp:sp>
    <dsp:sp modelId="{FFB0F356-8A2A-49DF-BC0C-1872E459FEF5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Kommunikation unter den Leistungserbringern</a:t>
          </a:r>
        </a:p>
      </dsp:txBody>
      <dsp:txXfrm>
        <a:off x="3614737" y="39687"/>
        <a:ext cx="3286125" cy="1971675"/>
      </dsp:txXfrm>
    </dsp:sp>
    <dsp:sp modelId="{11998AC2-8669-4066-9CCA-36A8EC763AA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Fehlende Anerkennung der Notwendigkeit von spezifischem Fachwissen</a:t>
          </a:r>
        </a:p>
      </dsp:txBody>
      <dsp:txXfrm>
        <a:off x="7229475" y="39687"/>
        <a:ext cx="3286125" cy="1971675"/>
      </dsp:txXfrm>
    </dsp:sp>
    <dsp:sp modelId="{FF04881C-8EE0-4F18-A0B8-C948D087713F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Zielkonflikte</a:t>
          </a:r>
        </a:p>
      </dsp:txBody>
      <dsp:txXfrm>
        <a:off x="0" y="2339975"/>
        <a:ext cx="3286125" cy="1971675"/>
      </dsp:txXfrm>
    </dsp:sp>
    <dsp:sp modelId="{DB88006E-9D07-4374-A014-719186D28CCE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Auflagen und Einschränkungen</a:t>
          </a:r>
        </a:p>
      </dsp:txBody>
      <dsp:txXfrm>
        <a:off x="3614737" y="2339975"/>
        <a:ext cx="3286125" cy="1971675"/>
      </dsp:txXfrm>
    </dsp:sp>
    <dsp:sp modelId="{1272D610-E8E2-4DA5-A73B-1FAD944227D3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Priorisierung beim Einsatz von Zeitressourcen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16F52-468E-41AA-856F-7CEEEEEFAF6B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ECA8-F601-4D25-9A36-F385EA3AB76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00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0D5E6-3768-4F5C-9D99-44A10BDB0608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401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41338" y="679450"/>
            <a:ext cx="7843838" cy="44132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441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onkologische Diagnose wird bei Menschen mit Demenz später als bei Menschen ohne Demenz und häufiger erst bei der Autopsie gestellt</a:t>
            </a:r>
          </a:p>
          <a:p>
            <a:r>
              <a:rPr lang="de-DE" dirty="0"/>
              <a:t>Menschen mit Demenz erhalten weniger Behandlung</a:t>
            </a:r>
          </a:p>
          <a:p>
            <a:r>
              <a:rPr lang="de-DE" dirty="0"/>
              <a:t>Menschen mit Demenz haben schlechtere Überlebenschancen</a:t>
            </a:r>
          </a:p>
          <a:p>
            <a:r>
              <a:rPr lang="de-DE" dirty="0"/>
              <a:t>Die Überlebenschancen von Menschen mit Demenz in Stadium I/II sind vergleichbar mit den Überlebenschancen von Menschen ohne Demenz in Stadium III/IV</a:t>
            </a:r>
          </a:p>
          <a:p>
            <a:r>
              <a:rPr lang="de-DE" dirty="0"/>
              <a:t>Menschen mit Demenz haben mehr Komplikationen bei der Behandlung</a:t>
            </a:r>
          </a:p>
          <a:p>
            <a:r>
              <a:rPr lang="de-DE" dirty="0"/>
              <a:t>Die Behandlung hat negative Auswirkungen auf BPSD</a:t>
            </a:r>
          </a:p>
          <a:p>
            <a:r>
              <a:rPr lang="de-DE" dirty="0"/>
              <a:t>Bei Menschen mit Demenz wird Schmerz nicht systematisch erkannt</a:t>
            </a:r>
          </a:p>
          <a:p>
            <a:pPr marL="0" indent="0">
              <a:buNone/>
            </a:pPr>
            <a:r>
              <a:rPr lang="de-DE" dirty="0"/>
              <a:t>(Hopkinson et al. 2016)</a:t>
            </a:r>
            <a:endParaRPr lang="de-CH" dirty="0"/>
          </a:p>
          <a:p>
            <a:endParaRPr lang="de-DE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0D5E6-3768-4F5C-9D99-44A10BDB0608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856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4909A-6BD3-7CA1-04AA-230007D78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D01F74-98D2-4201-10C0-95B66DD98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CE08C4-2EAC-5399-7016-A7670DCF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85BFBD-F698-C540-E4D9-6776BE04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70C97E-A0B0-7925-24CC-2D42AE00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868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F1847-A41B-30E3-C4E9-DE348F7EE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DC0A1FF-12AF-D6C5-3635-FE24BA4E2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30855A-A432-18E2-B15A-2F16F8403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C210E2-F67A-8A8D-B2BC-154E808ED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F28C56-04D6-BBDF-8285-5D57EF18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955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59F178B-6792-43D1-3A04-BA0E93FEE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B8714E5-18E8-DF07-64DD-3C214A999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C52005-FED0-CA0B-3701-C2498ED5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962B2E-A49B-DF49-CDB8-46F57BF66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742734-001F-6802-FD68-17CB44E6D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415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667" y="1801813"/>
            <a:ext cx="10752931" cy="414746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AED2-401E-45BE-A0A7-07FB4CFA2105}" type="datetime1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Angela Schnelli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A062AD7-A0C8-48E8-B9EA-959AAA4E1C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32701" y="5517233"/>
            <a:ext cx="3839633" cy="575593"/>
          </a:xfrm>
        </p:spPr>
        <p:txBody>
          <a:bodyPr anchor="b"/>
          <a:lstStyle>
            <a:lvl1pPr algn="r">
              <a:defRPr sz="1200"/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Zwei oder dreizeilige Quellen angaben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412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AD616-B5D6-5BA0-F187-E633ED8EF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77DA79-1009-6B38-4713-8E05CC500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95DD0C-2558-FB47-5208-85E110B2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47BB1C-4987-F302-B68D-83994AA4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A55DD9-A7A9-2850-C08A-4FF1721E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233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C63F7-9CA7-8D13-54FD-3C295760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CB100F-F3B3-FE94-E340-17A0D18C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7A757A-4D4B-50C5-F9EE-5919EF98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BF4F570-B65A-6735-31D1-17F12EB8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5D0C18-7748-344F-EA6B-34129C04F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632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43D7A-4F2B-CE4C-344D-735E4F62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568A73-0D0B-83DD-1984-AA782E550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83F001-2CB2-DB44-F497-8D31AAA4F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5AC572-BE31-5E8D-7232-48357EBAF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DDB5524-E657-343A-0A47-763346B4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81374E-89BF-681B-CEDB-DC9E48FD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039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C742A3-3474-DE3B-29CB-40F8FE2D5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29FA09-5796-C034-126A-1B16B1ADA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84CE74-A22A-FDB4-36C7-55BCFA83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1D7C446-6227-117B-4E4D-04CC69FA8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CEA544-60BF-4697-CD14-672A2F326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232D321-E015-92DE-8D88-2B7A25F2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FC4F439-9A93-4FAF-3BD9-7CB58878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8E9448-E3B7-E163-F61F-E82B3D8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955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7E16E-E996-52E9-BC0B-5F2CE93AC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5F1486-4B88-CA70-7A51-7E44399F7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403763-F273-1FF3-DD30-84036CA8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4C5A8C-363F-EA4D-02E0-20A0707A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9831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976935-C8D5-DBF8-A3A2-F79D9C62B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337CE9-2BE0-6CC9-7327-653BE6D1C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922C30-2A55-F89E-5ECA-79CE19B6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150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E1E89-49B4-3E24-1FA8-D14EA9B4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9222BE-8815-F941-C8C7-8E24E1D8B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ED4C3B-D414-F27A-B6CD-092A3C6CD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4DB529D-E63B-6207-E3B3-ED30A4B06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15F303-FEF1-75AB-24EC-AA8AD551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BACABA-E35B-1B7F-8362-9F447648A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0785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EA585-FCFF-E31D-5A19-FDE7E05AB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3AE6506-6859-1724-850B-D89E7B1FC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DEBEE3-ACC7-608C-FE20-3037E1666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EA66B2C-08ED-8C24-9EF3-109552991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7854CB-5AB8-2FEA-4E31-A7E1967A9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B3973E-FCDC-85D9-7760-FC5B536D8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258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C7AC3FD-5AD8-EEA0-0865-AB03A49D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7650C8-3E9B-05D3-F123-0646B5153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8F172B-0D24-7848-28A0-289D4C1FC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4084-D92E-4315-BA8A-70998E199D10}" type="datetimeFigureOut">
              <a:rPr lang="de-CH" smtClean="0"/>
              <a:t>24.05.2023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4A7657-78C2-E002-E396-EAA5BF7F0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373727-C452-1665-5596-36F9379E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E0967-139B-4FD8-A433-9459C7569A9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406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3322/caac.21767" TargetMode="External"/><Relationship Id="rId2" Type="http://schemas.openxmlformats.org/officeDocument/2006/relationships/hyperlink" Target="https://doi.org/10.1002/pon.41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CH" sz="3600" b="1" dirty="0">
                <a:latin typeface="Arial" panose="020B0604020202020204" pitchFamily="34" charset="0"/>
                <a:cs typeface="Arial" panose="020B0604020202020204" pitchFamily="34" charset="0"/>
              </a:rPr>
              <a:t>Patientenwohl im Fokus bei Demenz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CH" sz="2800" dirty="0">
                <a:latin typeface="Arial" panose="020B0604020202020204" pitchFamily="34" charset="0"/>
                <a:cs typeface="Arial" panose="020B0604020202020204" pitchFamily="34" charset="0"/>
              </a:rPr>
              <a:t>Dr. phil. Angela Schnelli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BCAB-0A7E-4087-B6C7-A29487B035B9}" type="datetime1">
              <a:rPr lang="de-CH" smtClean="0"/>
              <a:t>24.05.2023</a:t>
            </a:fld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8F7C-B8FE-4A4D-B58E-D9291631A13E}" type="slidenum">
              <a:rPr lang="de-CH" smtClean="0"/>
              <a:t>1</a:t>
            </a:fld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9E6A47-202F-A941-2D7C-1690A9727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638" y="208158"/>
            <a:ext cx="2638439" cy="756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25D920A-49DF-882B-470B-1C84E81DF9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61" y="268833"/>
            <a:ext cx="28575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5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9784767-AA31-4EE8-8774-BD8290D1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68408" y="6407999"/>
            <a:ext cx="359842" cy="140922"/>
          </a:xfrm>
        </p:spPr>
        <p:txBody>
          <a:bodyPr/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80EF84-3E3E-4346-8EA5-7C88D948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D9A361-0BD3-4CB4-B1E5-EE0C01539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8006" y="-551794"/>
            <a:ext cx="12787585" cy="990773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D2EA3DA-D4B4-4346-1BD1-422008572A44}"/>
              </a:ext>
            </a:extLst>
          </p:cNvPr>
          <p:cNvSpPr txBox="1"/>
          <p:nvPr/>
        </p:nvSpPr>
        <p:spPr>
          <a:xfrm>
            <a:off x="-388006" y="6063962"/>
            <a:ext cx="352271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	Demenz</a:t>
            </a:r>
          </a:p>
        </p:txBody>
      </p:sp>
    </p:spTree>
    <p:extLst>
      <p:ext uri="{BB962C8B-B14F-4D97-AF65-F5344CB8AC3E}">
        <p14:creationId xmlns:p14="http://schemas.microsoft.com/office/powerpoint/2010/main" val="31134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B8019-A439-480D-90CD-5F034340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CH" sz="3200" b="1" cap="none" dirty="0">
                <a:latin typeface="Arial" panose="020B0604020202020204" pitchFamily="34" charset="0"/>
                <a:cs typeface="Arial" panose="020B0604020202020204" pitchFamily="34" charset="0"/>
              </a:rPr>
              <a:t>Phänomene</a:t>
            </a:r>
            <a:endParaRPr lang="de-CH" sz="36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109D41EA-B446-481D-B49D-ABDA0E6A9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66469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9784767-AA31-4EE8-8774-BD8290D18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F80EF84-3E3E-4346-8EA5-7C88D9484D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20945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C659E-D305-4C28-A3FF-B74EE7B7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Herausforderungen für die </a:t>
            </a:r>
            <a:r>
              <a:rPr lang="de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PmD</a:t>
            </a:r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(Ashley et al. 2022;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Hopkinson et al. 2016)</a:t>
            </a:r>
            <a:br>
              <a:rPr lang="de-CH" sz="32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82902E-BBDA-4A67-A015-8A1A3DDE0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</a:rPr>
              <a:t>Symptome erkennen und kommunizieren </a:t>
            </a: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weniger gezielte Therapie</a:t>
            </a:r>
            <a:endParaRPr lang="de-CH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</a:rPr>
              <a:t>Therapeutische/medizinische Massnahmen einschätzen, Therapie einhalten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</a:rPr>
              <a:t>Verstehen von Symptomen im Zusammenhang mit einer Therapie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</a:rPr>
              <a:t>Mehr Komplikationen (durch die Behandlung/Erkrankung)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</a:rPr>
              <a:t>Höhere Symptomlast (Schmerzen, BPSD)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6000" dirty="0">
                <a:latin typeface="Arial" panose="020B0604020202020204" pitchFamily="34" charset="0"/>
                <a:cs typeface="Arial" panose="020B0604020202020204" pitchFamily="34" charset="0"/>
              </a:rPr>
              <a:t>Höhere Mortalität</a:t>
            </a:r>
          </a:p>
          <a:p>
            <a:pPr marL="0" indent="0">
              <a:spcAft>
                <a:spcPts val="1800"/>
              </a:spcAft>
              <a:buNone/>
            </a:pPr>
            <a:endParaRPr lang="de-CH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5314C-6841-4B15-A17F-60CC9B99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6D65-C25E-451F-A9DF-8EF6674E3D7B}" type="datetime1">
              <a:rPr lang="de-CH" smtClean="0"/>
              <a:t>24.05.2023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D5DDF-46D0-4D31-8DD2-69B218CC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8F7C-B8FE-4A4D-B58E-D9291631A13E}" type="slidenum">
              <a:rPr lang="de-CH" smtClean="0"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113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6C659E-D305-4C28-A3FF-B74EE7B7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Herausforderungen für das System </a:t>
            </a:r>
            <a:r>
              <a:rPr lang="de-CH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(Ashley et al. 2022;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Hopkinson et al. 2016)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82902E-BBDA-4A67-A015-8A1A3DDE0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70000"/>
              </a:lnSpc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Ambiguitäten</a:t>
            </a:r>
          </a:p>
          <a:p>
            <a:pPr marL="0" indent="0">
              <a:lnSpc>
                <a:spcPct val="70000"/>
              </a:lnSpc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Heterogene Bedürfnisse</a:t>
            </a:r>
          </a:p>
          <a:p>
            <a:pPr marL="0" indent="0">
              <a:lnSpc>
                <a:spcPct val="70000"/>
              </a:lnSpc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Ungeklärte Verhältnisse bezüglich Entscheidungen</a:t>
            </a:r>
          </a:p>
          <a:p>
            <a:pPr marL="0" indent="0">
              <a:lnSpc>
                <a:spcPct val="70000"/>
              </a:lnSpc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Unterschiedliche Interessen der Leistungserbringer</a:t>
            </a:r>
          </a:p>
          <a:p>
            <a:pPr marL="0" indent="0">
              <a:lnSpc>
                <a:spcPct val="70000"/>
              </a:lnSpc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Komplexität der Versorgungslandschaft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45314C-6841-4B15-A17F-60CC9B99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6D65-C25E-451F-A9DF-8EF6674E3D7B}" type="datetime1">
              <a:rPr lang="de-CH" smtClean="0"/>
              <a:t>24.05.2023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7D5DDF-46D0-4D31-8DD2-69B218CC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8F7C-B8FE-4A4D-B58E-D9291631A13E}" type="slidenum">
              <a:rPr lang="de-CH" smtClean="0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0355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DF992-00C6-BEDE-7B12-D86876D0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Was braucht es? </a:t>
            </a:r>
            <a:r>
              <a:rPr lang="de-CH" sz="14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(Ashley et al. 2022)</a:t>
            </a:r>
            <a:endParaRPr lang="de-CH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CA5EDF-0995-C729-77C2-FCE1474F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Zeit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Frühzeitige Planung der Versorgung (ACP)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Fachkompetenz (somatisch, pharmakologisch, pflegerisch)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</a:rPr>
              <a:t>Perspektivwechsel der Leistungserbringer (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Demenzfreundliche Strukturen, Einbezug der Angehörigen)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Gezielte interdisziplinäre, </a:t>
            </a:r>
            <a:r>
              <a:rPr lang="de-CH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settingübergreifende</a:t>
            </a: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Entscheidungsfindung und Klärung von Behandlungszielen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de-CH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Verbesserung der Schmerzbehandlung (Symptomkontrolle insgesamt)</a:t>
            </a:r>
          </a:p>
          <a:p>
            <a:pPr marL="0" indent="0">
              <a:spcAft>
                <a:spcPts val="1800"/>
              </a:spcAft>
              <a:buNone/>
            </a:pPr>
            <a:endParaRPr lang="de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800"/>
              </a:spcAft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9238C0-6051-833B-ECF6-592535E0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6D65-C25E-451F-A9DF-8EF6674E3D7B}" type="datetime1">
              <a:rPr lang="de-CH" smtClean="0"/>
              <a:t>24.05.2023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8386A-F02A-9166-8B7B-3096BCF6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8F7C-B8FE-4A4D-B58E-D9291631A13E}" type="slidenum">
              <a:rPr lang="de-CH" smtClean="0"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9871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CDF992-00C6-BEDE-7B12-D86876D0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Was sind Hürden der Umsetzung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AD5475C6-2536-1657-E000-0A3BE189D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31240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9238C0-6051-833B-ECF6-592535E0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B6D65-C25E-451F-A9DF-8EF6674E3D7B}" type="datetime1">
              <a:rPr lang="de-CH" smtClean="0"/>
              <a:t>24.05.2023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A8386A-F02A-9166-8B7B-3096BCF6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8F7C-B8FE-4A4D-B58E-D9291631A13E}" type="slidenum">
              <a:rPr lang="de-CH" smtClean="0"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446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1D5DF-8B53-E169-DFD0-CEDAA3C5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EB3DB0-F36B-5343-51C9-7A5712F0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Arbeit mit Menschen mit Demenz bringt uns immer wieder in Moralische Konflikte</a:t>
            </a:r>
          </a:p>
          <a:p>
            <a:pPr marL="0" indent="0">
              <a:buNone/>
            </a:pP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Menschen mit Demenz und ihre Angehörigen benötigen immer individuelle Lösungen</a:t>
            </a:r>
          </a:p>
          <a:p>
            <a:pPr marL="0" indent="0">
              <a:buNone/>
            </a:pPr>
            <a:endParaRPr lang="de-CH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CH" sz="3200" dirty="0">
                <a:latin typeface="Arial" panose="020B0604020202020204" pitchFamily="34" charset="0"/>
                <a:cs typeface="Arial" panose="020B0604020202020204" pitchFamily="34" charset="0"/>
              </a:rPr>
              <a:t>Wir gestalten die Begleitung der Menschen mit Demenz und ihrer Angehörigen als Fachpersonen</a:t>
            </a:r>
          </a:p>
        </p:txBody>
      </p:sp>
    </p:spTree>
    <p:extLst>
      <p:ext uri="{BB962C8B-B14F-4D97-AF65-F5344CB8AC3E}">
        <p14:creationId xmlns:p14="http://schemas.microsoft.com/office/powerpoint/2010/main" val="215207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1D5DF-8B53-E169-DFD0-CEDAA3C54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b="1" dirty="0">
                <a:latin typeface="Arial" panose="020B0604020202020204" pitchFamily="34" charset="0"/>
                <a:cs typeface="Arial" panose="020B0604020202020204" pitchFamily="34" charset="0"/>
              </a:rPr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EB3DB0-F36B-5343-51C9-7A5712F05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Hopkinson, J. B., Milton, R., King, A., and Edwards, D. (2016) People with dementia: what is known about their experience of cancer treatment and cancer treatment outcomes? A systematic review. Psycho-Oncology, 25: 1137– 1146.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</a:t>
            </a:r>
            <a:r>
              <a:rPr lang="en-US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1800" u="none" strike="noStrike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Link to external resource: 10.1002/pon.4185"/>
              </a:rPr>
              <a:t>10.1002/pon.4185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Ashley, L, Surr, C, Kelley, R, et al. Cancer care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dementia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recommendations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CA Cancer J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2022; 1- 19. doi:</a:t>
            </a:r>
            <a:r>
              <a:rPr lang="de-CH" sz="1800" u="none" strike="noStrike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10.3322/caac.21767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Kydd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A., &amp; Sharp, B. (2016). Palliative care and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dementia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—A time and </a:t>
            </a:r>
            <a:r>
              <a:rPr lang="de-CH" sz="18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de-CH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Maturitas, 84, 5–10. doi:10.1016/j.maturitas.2015.10.0</a:t>
            </a:r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</Words>
  <Application>Microsoft Office PowerPoint</Application>
  <PresentationFormat>Breitbild</PresentationFormat>
  <Paragraphs>72</Paragraphs>
  <Slides>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Patientenwohl im Fokus bei Demenz</vt:lpstr>
      <vt:lpstr>PowerPoint-Präsentation</vt:lpstr>
      <vt:lpstr>Phänomene</vt:lpstr>
      <vt:lpstr>Herausforderungen für die PmD (Ashley et al. 2022; Hopkinson et al. 2016) </vt:lpstr>
      <vt:lpstr>Herausforderungen für das System (Ashley et al. 2022; Hopkinson et al. 2016)</vt:lpstr>
      <vt:lpstr>Was braucht es? (Ashley et al. 2022)</vt:lpstr>
      <vt:lpstr>Was sind Hürden der Umsetzung</vt:lpstr>
      <vt:lpstr>Fazit</vt:lpstr>
      <vt:lpstr>Quellen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Palliative Care bei Menschen mit Demenz.</dc:title>
  <dc:creator>Angela Schnelli</dc:creator>
  <cp:lastModifiedBy>Katharina Linsi</cp:lastModifiedBy>
  <cp:revision>6</cp:revision>
  <cp:lastPrinted>2023-04-25T10:39:07Z</cp:lastPrinted>
  <dcterms:created xsi:type="dcterms:W3CDTF">2023-04-25T09:54:05Z</dcterms:created>
  <dcterms:modified xsi:type="dcterms:W3CDTF">2023-05-24T12:04:38Z</dcterms:modified>
</cp:coreProperties>
</file>