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429" r:id="rId2"/>
    <p:sldId id="432" r:id="rId3"/>
    <p:sldId id="433" r:id="rId4"/>
    <p:sldId id="435" r:id="rId5"/>
    <p:sldId id="436" r:id="rId6"/>
    <p:sldId id="437" r:id="rId7"/>
    <p:sldId id="43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744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178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10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0320867" y="620713"/>
            <a:ext cx="61384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738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0320867" y="620713"/>
            <a:ext cx="61384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650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0320867" y="620713"/>
            <a:ext cx="61384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60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0320867" y="620713"/>
            <a:ext cx="61384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485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0320867" y="620713"/>
            <a:ext cx="61384" cy="239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452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0320867" y="620713"/>
            <a:ext cx="61384" cy="239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771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0320867" y="620713"/>
            <a:ext cx="61384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722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31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932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122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923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319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116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40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274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2C7A508-87AE-64B1-D1C8-7E88862032F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1" y="136526"/>
            <a:ext cx="3006968" cy="4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tive-ostschweiz.ch/fileadmin/Dateiliste/palliative_otschweiz/AG_Betreuungsplan/Palliativer_Betreuungsplan.pdf" TargetMode="External"/><Relationship Id="rId7" Type="http://schemas.openxmlformats.org/officeDocument/2006/relationships/hyperlink" Target="https://www.palliative-ostschweiz.ch/fileadmin/Dateiliste/palliative_otschweiz/AG_Betreuungsplan/ESAS.pdf" TargetMode="External"/><Relationship Id="rId2" Type="http://schemas.openxmlformats.org/officeDocument/2006/relationships/hyperlink" Target="https://www.palliative-ostschweiz.ch/fileadmin/Dateiliste/palliative_otschweiz/AG_Betreuungsplan/Phasen_Ebenen_der_Behandlung_Pflege_und_Betreuung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alliative-ostschweiz.ch/fileadmin/Dateiliste/palliative_otschweiz/AG_Betreuungsplan/Einschaetzung_PalliativeCare.pdf" TargetMode="External"/><Relationship Id="rId5" Type="http://schemas.openxmlformats.org/officeDocument/2006/relationships/hyperlink" Target="https://www.palliative-ostschweiz.ch/fileadmin/Dateiliste/palliative_otschweiz/AG_Betreuungsplan/Erlaeuterungen_PBP.pdf" TargetMode="External"/><Relationship Id="rId4" Type="http://schemas.openxmlformats.org/officeDocument/2006/relationships/hyperlink" Target="https://www.palliative-ostschweiz.ch/fileadmin/Dateiliste/palliative_otschweiz/AG_Betreuungsplan/Palliative_Reservemedikatio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alliative-ostschweiz.ch/fileadmin/Dateiliste/palliative_otschweiz/AG_Betreuungsplan/Phasen_Ebenen_der_Behandlung_Pflege_und_Betreuung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palliative-ostschweiz.ch/fileadmin/Dateiliste/palliative_otschweiz/AG_Betreuungsplan/Palliativer_Betreuungsplan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palliative-ostschweiz.ch/fileadmin/Dateiliste/palliative_otschweiz/AG_Betreuungsplan/Palliative_Reservemedikation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palliative-ostschweiz.ch/fileadmin/Dateiliste/palliative_otschweiz/AG_Betreuungsplan/Erlaeuterungen_PBP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tive-ostschweiz.ch/fileadmin/Dateiliste/palliative_otschweiz/AG_Betreuungsplan/ESAS.pdf" TargetMode="External"/><Relationship Id="rId2" Type="http://schemas.openxmlformats.org/officeDocument/2006/relationships/hyperlink" Target="https://www.palliative-ostschweiz.ch/fileadmin/Dateiliste/palliative_otschweiz/AG_Betreuungsplan/Einschaetzung_PalliativeCare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6" y="884163"/>
            <a:ext cx="8755784" cy="53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tertitel 5">
            <a:extLst>
              <a:ext uri="{FF2B5EF4-FFF2-40B4-BE49-F238E27FC236}">
                <a16:creationId xmlns:a16="http://schemas.microsoft.com/office/drawing/2014/main" id="{B87896FB-881D-4C6E-B5CE-00A4CF452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663" y="1676895"/>
            <a:ext cx="7905812" cy="5663880"/>
          </a:xfrm>
        </p:spPr>
        <p:txBody>
          <a:bodyPr>
            <a:noAutofit/>
          </a:bodyPr>
          <a:lstStyle/>
          <a:p>
            <a:endParaRPr lang="de-CH" sz="6000" dirty="0">
              <a:solidFill>
                <a:schemeClr val="accent1">
                  <a:lumMod val="75000"/>
                </a:schemeClr>
              </a:solidFill>
              <a:latin typeface="Univers Light" panose="020B0403020202020204" pitchFamily="34" charset="0"/>
              <a:ea typeface="+mj-ea"/>
              <a:cs typeface="+mj-cs"/>
            </a:endParaRPr>
          </a:p>
          <a:p>
            <a:r>
              <a:rPr lang="de-CH" sz="60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  <a:ea typeface="+mj-ea"/>
                <a:cs typeface="+mj-cs"/>
              </a:rPr>
              <a:t>Folienset </a:t>
            </a:r>
          </a:p>
          <a:p>
            <a:r>
              <a:rPr lang="de-CH" sz="60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  <a:ea typeface="+mj-ea"/>
                <a:cs typeface="+mj-cs"/>
              </a:rPr>
              <a:t>Palliativer Betreuungsplan</a:t>
            </a:r>
          </a:p>
          <a:p>
            <a:pPr algn="l"/>
            <a:endParaRPr lang="de-CH" sz="3000" dirty="0"/>
          </a:p>
          <a:p>
            <a:pPr algn="l"/>
            <a:r>
              <a:rPr lang="de-CH" sz="3000" dirty="0">
                <a:latin typeface="Univers Light" panose="020B0403020202020204" pitchFamily="34" charset="0"/>
              </a:rPr>
              <a:t>Aufgebaut nach SENS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4D9CF6-DDA1-46AF-915C-8D4792D12B34}"/>
              </a:ext>
            </a:extLst>
          </p:cNvPr>
          <p:cNvSpPr txBox="1"/>
          <p:nvPr/>
        </p:nvSpPr>
        <p:spPr>
          <a:xfrm>
            <a:off x="8621487" y="6352394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167643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CDCF2-F1BB-4F7E-8CE7-53371F88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81" y="262653"/>
            <a:ext cx="5894239" cy="1325563"/>
          </a:xfrm>
        </p:spPr>
        <p:txBody>
          <a:bodyPr>
            <a:normAutofit fontScale="90000"/>
          </a:bodyPr>
          <a:lstStyle/>
          <a:p>
            <a:r>
              <a:rPr lang="de-CH" sz="29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</a:rPr>
              <a:t>Dokumente im Zusammenhang </a:t>
            </a:r>
            <a:br>
              <a:rPr lang="de-CH" sz="29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</a:rPr>
            </a:br>
            <a:r>
              <a:rPr lang="de-CH" sz="29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</a:rPr>
              <a:t>mit dem Palliativen Betreuungsplan</a:t>
            </a:r>
            <a:br>
              <a:rPr lang="de-CH" dirty="0">
                <a:latin typeface="Univers Light" panose="020B0403020202020204" pitchFamily="34" charset="0"/>
              </a:rPr>
            </a:br>
            <a:endParaRPr lang="de-CH" dirty="0">
              <a:latin typeface="Univers Light" panose="020B0403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A827EE-B14E-4202-8560-8ABB0B4F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81" y="1985086"/>
            <a:ext cx="10160678" cy="4351338"/>
          </a:xfrm>
        </p:spPr>
        <p:txBody>
          <a:bodyPr/>
          <a:lstStyle/>
          <a:p>
            <a:r>
              <a:rPr lang="de-CH" dirty="0">
                <a:latin typeface="Univers Light" panose="020B0403020202020204" pitchFamily="34" charset="0"/>
                <a:hlinkClick r:id="rId2"/>
              </a:rPr>
              <a:t>Phasen und Ebenen</a:t>
            </a:r>
            <a:r>
              <a:rPr lang="de-CH" dirty="0">
                <a:latin typeface="Univers Light" panose="020B0403020202020204" pitchFamily="34" charset="0"/>
              </a:rPr>
              <a:t>, Graphik </a:t>
            </a:r>
          </a:p>
          <a:p>
            <a:r>
              <a:rPr lang="de-CH" dirty="0">
                <a:latin typeface="Univers Light" panose="020B0403020202020204" pitchFamily="34" charset="0"/>
                <a:hlinkClick r:id="rId3"/>
              </a:rPr>
              <a:t>Palliativer Betreuungsplan</a:t>
            </a:r>
            <a:endParaRPr lang="de-CH" dirty="0">
              <a:latin typeface="Univers Light" panose="020B0403020202020204" pitchFamily="34" charset="0"/>
            </a:endParaRPr>
          </a:p>
          <a:p>
            <a:r>
              <a:rPr lang="de-CH" dirty="0">
                <a:latin typeface="Univers Light" panose="020B0403020202020204" pitchFamily="34" charset="0"/>
              </a:rPr>
              <a:t>Verordnungsblatt: </a:t>
            </a:r>
            <a:r>
              <a:rPr lang="de-CH" dirty="0">
                <a:latin typeface="Univers Light" panose="020B0403020202020204" pitchFamily="34" charset="0"/>
                <a:hlinkClick r:id="rId4"/>
              </a:rPr>
              <a:t>Palliative Reservemedikation</a:t>
            </a:r>
            <a:endParaRPr lang="de-CH" dirty="0">
              <a:latin typeface="Univers Light" panose="020B0403020202020204" pitchFamily="34" charset="0"/>
            </a:endParaRPr>
          </a:p>
          <a:p>
            <a:r>
              <a:rPr lang="de-CH" dirty="0">
                <a:latin typeface="Univers Light" panose="020B0403020202020204" pitchFamily="34" charset="0"/>
                <a:hlinkClick r:id="rId5"/>
              </a:rPr>
              <a:t>Erläuterungen</a:t>
            </a:r>
            <a:r>
              <a:rPr lang="de-CH" dirty="0">
                <a:latin typeface="Univers Light" panose="020B0403020202020204" pitchFamily="34" charset="0"/>
              </a:rPr>
              <a:t> zum Palliativen Betreuungsplan</a:t>
            </a:r>
          </a:p>
          <a:p>
            <a:r>
              <a:rPr lang="de-CH" dirty="0">
                <a:latin typeface="Univers Light" panose="020B0403020202020204" pitchFamily="34" charset="0"/>
                <a:hlinkClick r:id="rId6"/>
              </a:rPr>
              <a:t>Einschätzungsinstrument</a:t>
            </a:r>
            <a:r>
              <a:rPr lang="de-CH" dirty="0">
                <a:latin typeface="Univers Light" panose="020B0403020202020204" pitchFamily="34" charset="0"/>
              </a:rPr>
              <a:t> Palliative Care Bedarf nach SENS </a:t>
            </a:r>
          </a:p>
          <a:p>
            <a:r>
              <a:rPr lang="de-CH" dirty="0">
                <a:latin typeface="Univers Light" panose="020B0403020202020204" pitchFamily="34" charset="0"/>
                <a:hlinkClick r:id="rId7"/>
              </a:rPr>
              <a:t>ESAS</a:t>
            </a:r>
            <a:r>
              <a:rPr lang="de-CH" dirty="0">
                <a:latin typeface="Univers Light" panose="020B0403020202020204" pitchFamily="34" charset="0"/>
              </a:rPr>
              <a:t> zusätzlich zu Einschätzungsinstrument</a:t>
            </a:r>
          </a:p>
          <a:p>
            <a:r>
              <a:rPr lang="de-CH" dirty="0">
                <a:latin typeface="Univers Light" panose="020B0403020202020204" pitchFamily="34" charset="0"/>
              </a:rPr>
              <a:t>Folienset zu SENS</a:t>
            </a:r>
          </a:p>
        </p:txBody>
      </p:sp>
    </p:spTree>
    <p:extLst>
      <p:ext uri="{BB962C8B-B14F-4D97-AF65-F5344CB8AC3E}">
        <p14:creationId xmlns:p14="http://schemas.microsoft.com/office/powerpoint/2010/main" val="4274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2020390" y="6474597"/>
            <a:ext cx="4781005" cy="239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  <a:r>
              <a:rPr lang="de-CH" sz="2000" dirty="0">
                <a:latin typeface="Univers Light" panose="020B0403020202020204" pitchFamily="34" charset="0"/>
                <a:hlinkClick r:id="rId2"/>
              </a:rPr>
              <a:t>Graphik: Phasen und Ebenen</a:t>
            </a:r>
            <a:endParaRPr lang="de-CH" sz="2000" dirty="0">
              <a:latin typeface="Univers Light" panose="020B0403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740055-A525-B020-E8B0-F8E73ECB6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11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8750424" y="2229282"/>
            <a:ext cx="1819923" cy="2399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Pall.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Betreuungsplan</a:t>
            </a:r>
            <a:endParaRPr lang="de-CH" sz="1600" dirty="0">
              <a:latin typeface="Univers Light" panose="020B0403020202020204" pitchFamily="34" charset="0"/>
            </a:endParaRP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F7E8538-4C19-C077-0C3B-4B89A85714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9"/>
          <a:stretch/>
        </p:blipFill>
        <p:spPr>
          <a:xfrm>
            <a:off x="272248" y="85089"/>
            <a:ext cx="7191588" cy="66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466093" y="5641647"/>
            <a:ext cx="4194684" cy="914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Pall. Reservemedikation</a:t>
            </a:r>
            <a:endParaRPr lang="de-CH" sz="1600" dirty="0">
              <a:latin typeface="Univers Light" panose="020B0403020202020204" pitchFamily="34" charset="0"/>
            </a:endParaRPr>
          </a:p>
        </p:txBody>
      </p:sp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7014620-FFCE-45AC-D288-F734663BB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1639" r="4456" b="22624"/>
          <a:stretch/>
        </p:blipFill>
        <p:spPr>
          <a:xfrm>
            <a:off x="6315344" y="0"/>
            <a:ext cx="5876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5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393663" y="5754301"/>
            <a:ext cx="1733004" cy="637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Erläuterungen</a:t>
            </a:r>
            <a:endParaRPr lang="de-CH" sz="1600" dirty="0">
              <a:latin typeface="Univers Light" panose="020B0403020202020204" pitchFamily="34" charset="0"/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390B31-419C-D8E7-B072-4965172F5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r="3717" b="43560"/>
          <a:stretch/>
        </p:blipFill>
        <p:spPr>
          <a:xfrm>
            <a:off x="4079754" y="0"/>
            <a:ext cx="7896223" cy="69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0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7226423" y="4856480"/>
            <a:ext cx="4965577" cy="16686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Einschätzung Palliative Care Bedarf nach SENS</a:t>
            </a:r>
            <a:endParaRPr lang="de-CH" sz="1600" dirty="0">
              <a:latin typeface="Univers Light" panose="020B0403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600" dirty="0">
              <a:latin typeface="Univers Light" panose="020B0403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Zusätzliches </a:t>
            </a: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3"/>
              </a:rPr>
              <a:t>ESAS</a:t>
            </a: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 Formular bei weiteren Einschätzungen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6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C028C2-3D13-3F91-4DB3-DC6EE60D4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r="160" b="28734"/>
          <a:stretch/>
        </p:blipFill>
        <p:spPr>
          <a:xfrm>
            <a:off x="0" y="69438"/>
            <a:ext cx="6667130" cy="67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</Words>
  <Application>Microsoft Office PowerPoint</Application>
  <PresentationFormat>Breitbild</PresentationFormat>
  <Paragraphs>26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Univers Light</vt:lpstr>
      <vt:lpstr>Office</vt:lpstr>
      <vt:lpstr>PowerPoint-Präsentation</vt:lpstr>
      <vt:lpstr>Dokumente im Zusammenhang  mit dem Palliativen Betreuungsplan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Linsi</dc:creator>
  <cp:lastModifiedBy>Katharina Linsi</cp:lastModifiedBy>
  <cp:revision>11</cp:revision>
  <dcterms:created xsi:type="dcterms:W3CDTF">2021-09-27T12:29:19Z</dcterms:created>
  <dcterms:modified xsi:type="dcterms:W3CDTF">2022-11-25T13:08:37Z</dcterms:modified>
</cp:coreProperties>
</file>